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D7F897-33DE-4BE1-81A8-357533D10166}">
  <a:tblStyle styleId="{4FD7F897-33DE-4BE1-81A8-357533D1016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4B92189-1697-415A-B080-1953315AA5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90a4ff7f7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190a4ff7f7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90a4ff7f7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Мы можем тренировать технику катания и владения клюшкой с низкой интенсивностью только на начальном этапе, потому как техника улитки или обыгрыша тренируемая с низкой скоростью (интенсивностью) в игре не будет иметь никакой пользы.</a:t>
            </a:r>
            <a:endParaRPr/>
          </a:p>
        </p:txBody>
      </p:sp>
      <p:sp>
        <p:nvSpPr>
          <p:cNvPr id="151" name="Google Shape;151;g1190a4ff7f7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95df640d1_0_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Любое качество можно тренировать на земле и льду, чем больший стаж имеет спортсмен тем больше времени он будет посвящать развитию способностей на льду.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Развитие скоростных способностей способствует развитию координационных способностей и техники передвижения на коньках при правильном применении в УТЗ.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25-30 % времени направленное на развитие скоростных способностей верный путь.</a:t>
            </a:r>
            <a:endParaRPr/>
          </a:p>
        </p:txBody>
      </p:sp>
      <p:sp>
        <p:nvSpPr>
          <p:cNvPr id="162" name="Google Shape;162;g1195df640d1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95df640d1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195df640d1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95df640d1_0_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Использование инвентаря - это педагогический прием позволяющий обучиться приемам и элементам хоккея.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195df640d1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e2bb57053_0_1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На одной половине поля пауза 1 к 2 зато на другой игра без смен. Нет ничего плохого в игре с паузой 1к2, но если мы хотим максимально использовать время на льду то мы должны создать станцию технической подготовки для группы которая была в игре или играть со сменами 1к1 в обеих половинах поля. Для старших возрастов пауз отдыха может быть больше.</a:t>
            </a:r>
            <a:endParaRPr/>
          </a:p>
        </p:txBody>
      </p:sp>
      <p:sp>
        <p:nvSpPr>
          <p:cNvPr id="189" name="Google Shape;189;g10e2bb57053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3f2944bd8_0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3f2944bd8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91df1d4f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191df1d4f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e2bb57053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упражнение 15 сек работы + 30 сек пауза (4 элемента+бросок и подбор шайбы) высокая скорость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упражнение 12 сек работы + 36 сек пауза (2 элемента на максимальной скорости + борьба за шайбу)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упражнение 20 сек работы пауза 20 сек (4 элемента низкая скорость) совершенствование техники катания..</a:t>
            </a:r>
            <a:endParaRPr/>
          </a:p>
        </p:txBody>
      </p:sp>
      <p:sp>
        <p:nvSpPr>
          <p:cNvPr id="219" name="Google Shape;219;g10e2bb5705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e2bb57053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0e2bb57053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f27db5eb1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1f27db5eb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95df640d1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Упражнения до 20 секунд, на каждом отрабатывается свой элемент в конце завершается броском. Из минусов не слишком высокая активность тренера, но она компенсируется инвентарем, дети поставлены в условия при которых очень сложно делать не то что нужно.</a:t>
            </a:r>
            <a:endParaRPr/>
          </a:p>
        </p:txBody>
      </p:sp>
      <p:sp>
        <p:nvSpPr>
          <p:cNvPr id="239" name="Google Shape;239;g1195df640d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95df640d1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Это не самая плохая тренировка на ней у детей будет возможность обучиться элементам, но не так хорошо как в предыдущем варианте. Здесь нет ворот и все спортсмены выполняют одно и тоже не завершая атаку броском, соответственно не учатся бросать. Время работы больше 30 сек, интенсивность к концу упражнений падает. Тратится время на возврат назад и соответственно меньше времени на обучение необходимым навыкам.</a:t>
            </a:r>
            <a:endParaRPr/>
          </a:p>
        </p:txBody>
      </p:sp>
      <p:sp>
        <p:nvSpPr>
          <p:cNvPr id="250" name="Google Shape;250;g1195df640d1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e2bb57053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Какое физическое качество тренируется при 40 секундах работы? Развивается ли техника катания и владения шайбой? Помогает ли нам такой режим работы в игре? Развиваются ли скоростные качества, так необходимые в игре? Сомнительно. Низкое время паузы не позволяет восстановиться, а после 20 секунды работы думать о технике исполнения очень сложно, особенно для детской подвижной психики. И при всем остальном это не худший вариант. Но использование коротких отрезков предпочтительнее, длинную работу оставим на игру.</a:t>
            </a:r>
            <a:endParaRPr/>
          </a:p>
        </p:txBody>
      </p:sp>
      <p:sp>
        <p:nvSpPr>
          <p:cNvPr id="260" name="Google Shape;260;g10e2bb57053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95df640d1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 12 секунд работы игрок сделает 12 повторений а после стоит на месте и дожидается объяснения тренера решается только одна задача, В идеальных условиях игрок начнет движение через 45 сек при условии что тренер не будет ничего объяснять. Такое количество повторений будет мешать осваивать технические элементы в нужном объеме и тренерам нужно стремится увеличить объем (количество) правильно выполненных элементов за тренировку.</a:t>
            </a:r>
            <a:endParaRPr/>
          </a:p>
        </p:txBody>
      </p:sp>
      <p:sp>
        <p:nvSpPr>
          <p:cNvPr id="270" name="Google Shape;270;g1195df640d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3f2944bd8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Самое страшное в тренировочном процессе это скука, за счет смены деятельности  и включения нескольких разных элементов в упражнение можно вызвать интерес и разнообразить задания. Только нужно быть уверенным, что используемые элементы уже изучены иначе их исправление превратится в пытку для тренера.</a:t>
            </a:r>
            <a:endParaRPr/>
          </a:p>
        </p:txBody>
      </p:sp>
      <p:sp>
        <p:nvSpPr>
          <p:cNvPr id="280" name="Google Shape;280;g113f2944bd8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778342f7a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Середина поля не используется и даже не смотря на то, что  дети расставлены в мини группы и немного используется инвентарь,тренировка не получается максимально полезной. Тренер стоит в середине и что-то говорит, спортсмены катаются и делают то, что им хочется. Личность тренера -  это то, на чем держится любая команда и даже при грамотно организованном процессе нельзя упускать этот момент из вида.</a:t>
            </a:r>
            <a:endParaRPr/>
          </a:p>
        </p:txBody>
      </p:sp>
      <p:sp>
        <p:nvSpPr>
          <p:cNvPr id="290" name="Google Shape;290;g11778342f7a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95df640d1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среднем за 18 сек игрок сделает 8 элементов, и потратит 10 сек на возврат в группу, или сделает акцент на отработку элемент(фонарик лицом) если тренер поставит задачу.</a:t>
            </a:r>
            <a:endParaRPr/>
          </a:p>
        </p:txBody>
      </p:sp>
      <p:sp>
        <p:nvSpPr>
          <p:cNvPr id="300" name="Google Shape;300;g1195df640d1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95df640d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Достаточно ли 20 секунд работы за 100 секунд тренировки? На этот вопрос может ответить тренер в зависимости от качества развиваемого в УТЗ, но перестроить тренировку таким образом чтобы увеличить плотность при такой организации довольно просто.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Например можно уменьшить количество спортсменов в группе,или отдавать передачу после подбора от ворот. Это добавит еще и прием-передачу.</a:t>
            </a:r>
            <a:endParaRPr/>
          </a:p>
        </p:txBody>
      </p:sp>
      <p:sp>
        <p:nvSpPr>
          <p:cNvPr id="310" name="Google Shape;310;g1195df640d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95df640d1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10 раз увеличена скорость, о каком развитии может быть речь если мы 15 минут чем-то занимаемся, но чем не понятно….</a:t>
            </a:r>
            <a:endParaRPr/>
          </a:p>
        </p:txBody>
      </p:sp>
      <p:sp>
        <p:nvSpPr>
          <p:cNvPr id="320" name="Google Shape;320;g1195df640d1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95df640d1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Здесь время работы меньше, и возможностей отработать элементы больше интенсивность немного выше, и время на возврат в группу не тратится, но не используется инвентарь для большего интереса к тренировке.</a:t>
            </a:r>
            <a:endParaRPr/>
          </a:p>
        </p:txBody>
      </p:sp>
      <p:sp>
        <p:nvSpPr>
          <p:cNvPr id="330" name="Google Shape;330;g1195df640d1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e5e95b17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1e5e95b1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e5e95b176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1e5e95b176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5e95b176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1e5e95b17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e5e95b176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1e5e95b176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e5e95b176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 чем говорит нам эта таблица и сам хоккей? Хоккеисты высокой квалификации не меньше 60 % смены двигаются со средней интенсивностью и ниже. Следовательно на первый план выходят тактико-технические и скоростные способности, которые должны развиваться с раннего возраста. Скоростная выносливость нужна лишь в отдельные моменты игры и на первый план выходит умение восстанавливаться между высокоинтенсивными отрезками игры и смены. Соответственно для развития нужных в игре навыков большая часть упражнений на тренировке должны быть высокой интенсивности и с коротким временем работы (до 20 секунд). За счет пауз отдыха мы можем развивать нужные в конкретном этапе подготовки физические качества. А именно за счет интервалов работы-отдыха 1 к 5-8 для развития скоростных способностей и времени работы до 10 секунд. 1 к 4-5 при развитии скоростно силовых способностей и времени работы 10-20 секунд. И 1 к 2-4 при развитии специальной выносливости и времени работы от 25 секунд,  наилучшим способом развития этого качества являются игры где за счет времени работы количества смен и условий мы можем не только совершенствовать физические способности, но и решать задачи тактической и технической подготовки.</a:t>
            </a:r>
            <a:endParaRPr/>
          </a:p>
        </p:txBody>
      </p:sp>
      <p:sp>
        <p:nvSpPr>
          <p:cNvPr id="112" name="Google Shape;112;g11e5e95b176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3f2944bd8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*ГНП-1 кольца,мячи, шайбы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ГНП-2 мячи шайбы, колца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ГНП-3 шайбы, мячи.</a:t>
            </a:r>
            <a:endParaRPr/>
          </a:p>
        </p:txBody>
      </p:sp>
      <p:sp>
        <p:nvSpPr>
          <p:cNvPr id="122" name="Google Shape;122;g113f2944bd8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778342f7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Объем - количество технико-тактических действий совершаемых спортсменом за тренировку. Чем больше объем заданий тем быстрее осваивается элемент, к сожалению при высокой интенсивности объем упражнений будет уменьшаться, но зато будут развиваться физические качества.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Интенсивность - нагрузка на воспитанников. То с какой скоростью выполняются упражнения, насколько плотная борьба в играх, имеет обратную связь с объемом УТЗ (чем выше интенсивность занятий тем меньше объем)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Моторная плотность - это количество действий на единицу времени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Чем больше количество решаемых задач за одно тренировочное задание, тем больший тренировочный эффект имеет тренировка. Можно бегать “челноки” и развивать только скоростную выносливость, можно дополнительно дать задание на отработку технического элемента, тогда решаться уже будет 2 задачи. А можно сделать короткую игру в рамках которой будет развиваться скоростная выносливость, игровое мышление техника владения клюшкой и совершенствоваться катание в игровых условиях. У этого подхода есть проблемы, так как при слишком большом количестве задач, ни одна не будет решена. Поэтому нужно разумно расставлять акценты и выбирать задачи, которые может решить спортсмен на данном этапе подготовки.</a:t>
            </a:r>
            <a:endParaRPr/>
          </a:p>
        </p:txBody>
      </p:sp>
      <p:sp>
        <p:nvSpPr>
          <p:cNvPr id="131" name="Google Shape;131;g11778342f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256726" y="641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256726" y="641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aAhfIHswr9k" TargetMode="External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rssXn4MW60I" TargetMode="External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Rgkt--2UCRs" TargetMode="External"/><Relationship Id="rId5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lvKx5PuM-Ig" TargetMode="External"/><Relationship Id="rId5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DVvZTyljNeE" TargetMode="External"/><Relationship Id="rId5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gvEOw5p68HE" TargetMode="External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TlEJpjNrp8I" TargetMode="External"/><Relationship Id="rId5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F9Vlg9rbxgo" TargetMode="External"/><Relationship Id="rId5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E3fPMQWhAlo" TargetMode="External"/><Relationship Id="rId5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C56iyzCegr8" TargetMode="External"/><Relationship Id="rId5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y1U6o-yaksE" TargetMode="External"/><Relationship Id="rId5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4WCWexkCDSg" TargetMode="External"/><Relationship Id="rId5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2cDAmQ0odDY" TargetMode="External"/><Relationship Id="rId5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CS93r9dSPLA" TargetMode="External"/><Relationship Id="rId5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YWuN_Q09hS0" TargetMode="External"/><Relationship Id="rId5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EMeZ_E1g9-4" TargetMode="External"/><Relationship Id="rId5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tO_FGPpyjlM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5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1589650" y="6128425"/>
            <a:ext cx="6333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15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8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577000" y="5155925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группа: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Мартыненко А.Н., </a:t>
            </a: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</a:t>
            </a: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Яворский Д.Н., Толстик П.В.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993400" y="813600"/>
            <a:ext cx="7525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Мониторинг.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физических качеств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4"/>
          <p:cNvGrpSpPr/>
          <p:nvPr/>
        </p:nvGrpSpPr>
        <p:grpSpPr>
          <a:xfrm>
            <a:off x="6499" y="14024"/>
            <a:ext cx="9131000" cy="6854400"/>
            <a:chOff x="0" y="0"/>
            <a:chExt cx="9131000" cy="6854400"/>
          </a:xfrm>
        </p:grpSpPr>
        <p:sp>
          <p:nvSpPr>
            <p:cNvPr id="143" name="Google Shape;143;p24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4900" y="58100"/>
            <a:ext cx="89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61650" y="75925"/>
            <a:ext cx="908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Какая интенсивность работы в упражнениях в данном видео?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Позволяет ли интенсивность работы готовить спортсменов к игре в хоккей?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4" title="Интенсивность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0" y="691525"/>
            <a:ext cx="8053000" cy="60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5"/>
          <p:cNvGrpSpPr/>
          <p:nvPr/>
        </p:nvGrpSpPr>
        <p:grpSpPr>
          <a:xfrm>
            <a:off x="6499" y="14024"/>
            <a:ext cx="9131000" cy="6854400"/>
            <a:chOff x="0" y="0"/>
            <a:chExt cx="9131000" cy="6854400"/>
          </a:xfrm>
        </p:grpSpPr>
        <p:sp>
          <p:nvSpPr>
            <p:cNvPr id="154" name="Google Shape;154;p25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25"/>
          <p:cNvGraphicFramePr/>
          <p:nvPr/>
        </p:nvGraphicFramePr>
        <p:xfrm>
          <a:off x="186500" y="91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{04B92189-1697-415A-B080-1953315AA561}</a:tableStyleId>
              </a:tblPr>
              <a:tblGrid>
                <a:gridCol w="1458225"/>
                <a:gridCol w="1226375"/>
                <a:gridCol w="619900"/>
                <a:gridCol w="637750"/>
                <a:gridCol w="1253125"/>
                <a:gridCol w="896375"/>
                <a:gridCol w="833950"/>
                <a:gridCol w="512950"/>
                <a:gridCol w="539650"/>
                <a:gridCol w="818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Качество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Интенсивность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Работа секунды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Отдых секунды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ЧСС                 н</a:t>
                      </a: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ачала работы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Отношение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Повторения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Серии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Выполненная работа</a:t>
                      </a:r>
                      <a:r>
                        <a:rPr b="1" baseline="30000"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baseline="30000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Объем</a:t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Аэробная выносливость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60 - 75% Средняя (ЧСС 140-150 уд/мин)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30 мин и больше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нет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155 уд/мин и ниже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большой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1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Скоростная выносливость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80-95 % Субмаксимальная (ЧСС до 180 уд/мин)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30-120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60 - 240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120 уд/мин и ниже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от 1к2 до 1к4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5 - 6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3-4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средний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Скоростно-силовые способности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100% Максимальная ЧСС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до 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50 - 100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120 уд/мин и ниже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от 1к2 до 1к4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6 - 8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3-4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низкий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Координационные способности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45 - 60% Низкая (ЧСС 130 уд/мин и ниже)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от 10 до 30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30 - 60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115 уд/мин и ниже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1к1 и 1к2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5-10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2-5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600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от низкого до большого</a:t>
                      </a:r>
                      <a:endParaRPr b="1" sz="1500"/>
                    </a:p>
                  </a:txBody>
                  <a:tcPr marT="19050" marB="19050" marR="28575" marL="57150" anchor="ctr">
                    <a:lnL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Скоростные способности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100 % Максимальная ЧСС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до 15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40 - 75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120 уд/мин и ниже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1 к 4  и выше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8 - 10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300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малый</a:t>
                      </a:r>
                      <a:endParaRPr b="1" sz="11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5"/>
          <p:cNvSpPr txBox="1"/>
          <p:nvPr/>
        </p:nvSpPr>
        <p:spPr>
          <a:xfrm>
            <a:off x="186500" y="6220475"/>
            <a:ext cx="77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30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выполненная работа = время работы * интенсивность * повторения.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50825" y="102675"/>
            <a:ext cx="89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Развиваемые качества в тренировочном процессе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6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65" name="Google Shape;165;p26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33300" y="351475"/>
            <a:ext cx="90774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AutoNum type="arabicPeriod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Есть ли место развитию скоростных способностей в тренировках на льду среди ГНП?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AutoNum type="arabicPeriod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Как развитие скоростных способностей связано с техникой катания и координационными способностями?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AutoNum type="arabicPeriod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Как связано развитие скоростных способностей вне льда и на льду?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AutoNum type="arabicPeriod"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Какой объем развития скоростных способностей достаточен в тренировочном процессе?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7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74" name="Google Shape;174;p27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21775" y="1725"/>
            <a:ext cx="90294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Поднимите руку те тренеры, которые занимаются развитием скоростных способностей на льду.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Оставьте руку те, кто занимается этим в начале основной части и не меньше 25 % времени каждой второй тренировки, или же используют упражнения для развития скоростных способностей на земле.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Оставьте руки те, кто развивает скоростные способности согласно следующим параметрам: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работа до 15 с на льду и  до 10 с на земле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отношение работа/отдых 1 к 4 и больше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спортсмены соревнуются друг с другом или	используются упражнения максимальной интенсивности.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8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83" name="Google Shape;183;p28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0" y="850875"/>
            <a:ext cx="90774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В хоккее нет фишек и инвентаря, 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в связи с этим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не всегда использование инвентаря для тренировок уместно. Однако даже профессиональные хоккеисты используют стойки, заслоны, макеты для своих тренировок.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Для младших групп использование фишек, конусов, бортов, мячей, колец позволяет разнообразить тренировки, вызвать дополнительный интерес и желание заниматься хоккеем, ограничить площадь или обозначить задание.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Поэтому использование разнообразного инвентаря ОБЯЗАТЕЛЬНО особенно в группах начальной подготовки и начальной специализации.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92" name="Google Shape;192;p29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 title="Игра 3х3без смен и 1к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0" y="1333475"/>
            <a:ext cx="7383125" cy="55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8150" y="1725"/>
            <a:ext cx="8213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Развивается: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	слева - специальная выносливость, справа - аэробные способности.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владения клюшкой (ведение, передача, прием, бросок).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удержание и отбор шайбы, передача, обыгрыш, реализация голевых моментов.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0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02" name="Google Shape;202;p30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 title="Март 1х0 скорость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5875"/>
            <a:ext cx="7412476" cy="55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-5025" y="1725"/>
            <a:ext cx="8989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Развиваются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скоростные способности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абота 10 сек отдых 40 сек при максимальной интенсивности)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владения клюшкой(ведение, бросок), техника катания.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(индивидуальная): реализация голевых моментов.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1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12" name="Google Shape;212;p31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14" name="Google Shape;2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34875" y="40250"/>
            <a:ext cx="89895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Развиваются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скоростные способности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10 сек отдых 40 сек 3 станции, 17 сек пауза 40 сек станция для техники катания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), координационные способности.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владения клюшкой (бросок, ведение, удержание шайбы)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удержание и отбор шайбы, реализация голевых моментов под опекой и без.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31" title="Март 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400" y="1604150"/>
            <a:ext cx="6827351" cy="51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2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22" name="Google Shape;222;p32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-5025" y="1725"/>
            <a:ext cx="9131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Развиваются: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	1 станция - скоростные способности, 2 станция - скоростные способности, 3 станция - координационные способности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владения клюшкой(бросок, ведение)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(индивидуальная): удержание и отбор шайбы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2" title="Тренировка топ уровн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77775"/>
            <a:ext cx="7706959" cy="57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3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32" name="Google Shape;232;p3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 title="Много тренеров, маленькие группы, тренировка по станциям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25" y="1662300"/>
            <a:ext cx="6847550" cy="51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41725" y="0"/>
            <a:ext cx="91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Развиваются:	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1 станция - координационные способности (работа 10-12 сек интенсивность низкая), 2 станция - скорость (работа до 15 сек интенсивность максимальная), 3 станция - скоростно-силовые качества (работа до 15 сек интенсивность максимальная)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подготовка:техника катания, владения клюшкой (бросок, передача прием)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(индивидуальная): открывание, передача, удержание и отбор шайбы, обыгрыш 1х1, реализация голевых моментов.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69" name="Google Shape;69;p16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17725" y="5405800"/>
            <a:ext cx="819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Выводы: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наблюдается положительная динамика по большинству показателей по сравнению с предыдущими месяцами. Проблемной стороной учебно-тренировочного процесса является использование спортивных и подвижных игр (большая часть тренеров ограничиваются игрой 3х3 или догонялками), а также выбор тренерами оптимального соотношения работы и отдыха в упражнениях.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24"/>
            <a:ext cx="9143999" cy="527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4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242" name="Google Shape;242;p34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44" name="Google Shape;2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 title="Март плюс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25" y="1500325"/>
            <a:ext cx="7059900" cy="52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0" y="6496950"/>
            <a:ext cx="81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34900" y="22425"/>
            <a:ext cx="9069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координационные способности, скоростно-силовые способности (упражнения до 20 секунд)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 (индивидуальная): техника катания на коньках, владения клюшкой (бросок, ведение обыгрыш)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(индивидуальная): реализация голевых моментов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5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253" name="Google Shape;253;p35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 title="Март минус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5" y="1163951"/>
            <a:ext cx="7508375" cy="56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54875" y="0"/>
            <a:ext cx="834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скоростная выносливость (работа больше 30 сек)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техника владения клюшкой (ведение)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36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63" name="Google Shape;263;p36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65" name="Google Shape;26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/>
          <p:nvPr/>
        </p:nvSpPr>
        <p:spPr>
          <a:xfrm>
            <a:off x="0" y="0"/>
            <a:ext cx="912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аэробные способности (если интенсивность низкая), скоростная выносливость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 сек работы 60-90 сек отдыха)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техника владения клюшкой (ведение, бросок)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реализация голевых моментов.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36" title="Низкая интенсивность 45 се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75" y="1169700"/>
            <a:ext cx="7273500" cy="54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7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73" name="Google Shape;273;p37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/>
        </p:nvSpPr>
        <p:spPr>
          <a:xfrm>
            <a:off x="30750" y="1725"/>
            <a:ext cx="908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аэробные способности, координационные способности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сек работы низкой интенсивности и 12 повторений, после ожидание 45 сек)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 на коньках.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37" title="1к5 при низкой интенсивност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50" y="1146350"/>
            <a:ext cx="7556950" cy="56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8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83" name="Google Shape;283;p38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85" name="Google Shape;2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 title="Короткие станци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5" y="1024075"/>
            <a:ext cx="7776076" cy="58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48325" y="0"/>
            <a:ext cx="8124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: координационные и аэробные способности (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17 сек интенсивность низкая))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 на коньках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9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293" name="Google Shape;293;p39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9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295" name="Google Shape;2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 title="Нет исправления и акцентов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50" y="1017475"/>
            <a:ext cx="7784875" cy="58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25975" y="0"/>
            <a:ext cx="834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аэробные способности (низкая интенсивность в упражнениях).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40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303" name="Google Shape;303;p40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305" name="Google Shape;3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/>
          <p:nvPr/>
        </p:nvSpPr>
        <p:spPr>
          <a:xfrm>
            <a:off x="49750" y="46825"/>
            <a:ext cx="8993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Развивается: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скоростная выносливость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элементов за 18 сек + 10 секунд возврата в группу)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 на коньках.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(индивидуальная):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" name="Google Shape;307;p40" title="8 элементов 25 се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50" y="954125"/>
            <a:ext cx="7726300" cy="57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41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313" name="Google Shape;313;p41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315" name="Google Shape;3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 title="Мини группы, инвентарь, несколько заданий за одно упражнение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025" y="1133425"/>
            <a:ext cx="7562026" cy="56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/>
          <p:nvPr/>
        </p:nvSpPr>
        <p:spPr>
          <a:xfrm>
            <a:off x="0" y="1725"/>
            <a:ext cx="9052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Развивается: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скоростно-силовые качества (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сек работы + 80 сек отдыха на максимальной скорости).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катания, техника владения клюшкой (бросок, передача, ведение)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42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323" name="Google Shape;323;p42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325" name="Google Shape;32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title="О чем тренировка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75" y="1315475"/>
            <a:ext cx="7099967" cy="53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99600" y="107775"/>
            <a:ext cx="807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аэробные способности….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подготовка:?????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подготовка:????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4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333" name="Google Shape;333;p4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335" name="Google Shape;3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782" y="5781939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 txBox="1"/>
          <p:nvPr/>
        </p:nvSpPr>
        <p:spPr>
          <a:xfrm>
            <a:off x="25975" y="6291825"/>
            <a:ext cx="834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43" title="Смежный вариант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25200"/>
            <a:ext cx="7749650" cy="58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93675" y="1800"/>
            <a:ext cx="834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скоростно-силовые способности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подготовка: техника катания на коньках, владения клюшкой (ведение, бросок)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Тактическая подготовка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(индивидуальная)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: реализация голевых моментов.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79" name="Google Shape;79;p17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-5025" y="1131675"/>
            <a:ext cx="90774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этой презентации вы узнаете:</a:t>
            </a:r>
            <a:endParaRPr b="1" sz="25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Font typeface="Times New Roman"/>
              <a:buAutoNum type="arabicParenR"/>
            </a:pPr>
            <a:r>
              <a:rPr lang="en-US" sz="25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существуют признаки “плохо” и “хорошо” построенного УТЗ</a:t>
            </a:r>
            <a:endParaRPr sz="25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Font typeface="Times New Roman"/>
              <a:buAutoNum type="arabicParenR"/>
            </a:pPr>
            <a:r>
              <a:rPr lang="en-US" sz="25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определить параметры УТЗ (</a:t>
            </a:r>
            <a:r>
              <a:rPr lang="en-US" sz="25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объем, интенсивность, моторную плотность</a:t>
            </a:r>
            <a:endParaRPr sz="25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Font typeface="Times New Roman"/>
              <a:buAutoNum type="arabicParenR"/>
            </a:pPr>
            <a:r>
              <a:rPr lang="en-US" sz="25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использовать время работы и отдыха для решения задач развития физических качеств</a:t>
            </a:r>
            <a:endParaRPr sz="25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8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88" name="Google Shape;88;p18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90" name="Google Shape;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ortsnet One clips of each of McDavid's shift on Saturday October 3, 2015 vs Vancouver. This was the last preseason game for Connor for his rookie season." id="91" name="Google Shape;91;p18" title="McDavid Shift by Shift (Oilers/Canucks) October 3, 20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200" y="124650"/>
            <a:ext cx="7957175" cy="59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9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97" name="Google Shape;97;p19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1275" cy="53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0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06" name="Google Shape;106;p20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96375" cy="50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1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15" name="Google Shape;115;p21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86850" y="106850"/>
            <a:ext cx="857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Итоги статистики</a:t>
            </a:r>
            <a:endParaRPr b="1"/>
          </a:p>
        </p:txBody>
      </p:sp>
      <p:graphicFrame>
        <p:nvGraphicFramePr>
          <p:cNvPr id="119" name="Google Shape;119;p21"/>
          <p:cNvGraphicFramePr/>
          <p:nvPr/>
        </p:nvGraphicFramePr>
        <p:xfrm>
          <a:off x="170975" y="78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{4FD7F897-33DE-4BE1-81A8-357533D10166}</a:tableStyleId>
              </a:tblPr>
              <a:tblGrid>
                <a:gridCol w="2535300"/>
                <a:gridCol w="393175"/>
                <a:gridCol w="541000"/>
                <a:gridCol w="588050"/>
                <a:gridCol w="1681825"/>
                <a:gridCol w="1187850"/>
                <a:gridCol w="423400"/>
                <a:gridCol w="693900"/>
              </a:tblGrid>
              <a:tr h="584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Скорость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 какое время игрок преодолеет это расстояние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затраченное в смене на разную деятельность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090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km/h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m/s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сек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Максимальная интенсивность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6.94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Субмаксимальная интенсивность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89.5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Высокая интенсивность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202.2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Средняя интенсивность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155.5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Низкая интенсивность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153.6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7.0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Очень н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изкая интенсивность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505.8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23.0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 меров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4607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 время с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1176.3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53.5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в мин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19.6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2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25" name="Google Shape;125;p22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33300" y="57375"/>
            <a:ext cx="9077400" cy="57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улучшить качество тренировки:</a:t>
            </a:r>
            <a:endParaRPr b="1"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Просмотрите план тренировок и определите количество игроков в каждой колонне.</a:t>
            </a:r>
            <a:endParaRPr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Планируйте соотношение работы и отдыха 1:1, 1:2, 1:3 или 1:4 для всех игроков.</a:t>
            </a:r>
            <a:endParaRPr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Планируйте развитие навыков во время отдыха (5 передач в касание с партнером, 5 обманных движений перед тем как сделать бросок в борт)</a:t>
            </a:r>
            <a:endParaRPr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15-минутное обсуждение с помощниками перед выходом на лед</a:t>
            </a:r>
            <a:endParaRPr b="1"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Добавляйте мячи, кольца, шайбы в упражнения на коньках, где это применимо</a:t>
            </a:r>
            <a:endParaRPr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Добавить бросок и добивание в конце упражнения*</a:t>
            </a:r>
            <a:endParaRPr b="1" sz="24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3"/>
          <p:cNvGrpSpPr/>
          <p:nvPr/>
        </p:nvGrpSpPr>
        <p:grpSpPr>
          <a:xfrm>
            <a:off x="-5026" y="1724"/>
            <a:ext cx="9131000" cy="6854400"/>
            <a:chOff x="0" y="0"/>
            <a:chExt cx="9131000" cy="6854400"/>
          </a:xfrm>
        </p:grpSpPr>
        <p:sp>
          <p:nvSpPr>
            <p:cNvPr id="134" name="Google Shape;134;p2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1775" y="1725"/>
            <a:ext cx="9077400" cy="6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Параметры</a:t>
            </a: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 УТЗ: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1) Объем (время работы * интенсивность * повторения * количество серий)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2) Интенсивность (с какой скоростью выполняет задание, и на сколько физически вкладывается в выполнение спортсмен)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3) Моторная плотность (отношение работы к общему времени тренировки)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4) Количество решаемых задач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89862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*любой навык, тренируемый на высокой скорости легко воспроизводится на более низкой, но то, что тренируется на низкой скорости в условиях игры и помехи в лучшем случае получается через раз.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